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45DBD-7B1E-3D3C-258E-C259A14FDD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EA1A86-714A-68EC-3C29-0A67E0C907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3F35AE-C0DF-1035-4B92-C1BA8C1C4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D5DEE-CE77-4C19-967F-93ED94E5C286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BDB29-430E-CDC8-4958-497DB7A88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3B9C88-0625-A98A-29F6-9646B1E05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0AC3-FA24-425E-B5FB-3D1CF3025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273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D7AB4-65B1-A32E-144A-D8A15C11D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AF08B4-DE83-687D-EF77-FCD8382EFE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7C51A-C8E9-BF6F-2D09-6A1D6DADC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D5DEE-CE77-4C19-967F-93ED94E5C286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79EA10-CD08-5811-8F1B-D29152269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25C4DE-FE4D-7692-D4F4-75658AF48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0AC3-FA24-425E-B5FB-3D1CF3025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935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F0B078-C661-284B-BAF4-59D1D6794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406383-0437-6E3A-3F2E-48DAC98DA2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F5224-8161-C0B6-B6EB-DD723609B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D5DEE-CE77-4C19-967F-93ED94E5C286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F566EF-AEEC-8C89-69BF-AAC097C98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8E97CB-D778-4449-D9AD-25820AC94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0AC3-FA24-425E-B5FB-3D1CF3025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900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ED11B-290E-6A10-6DFF-B444C1ACE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D9423A-0136-F452-8240-0B5A308985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11FBE-8605-206F-CC89-F97050DF3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D5DEE-CE77-4C19-967F-93ED94E5C286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3DF0FD-D8D6-F26D-6B68-BB0E30579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82E26A-1793-293A-261C-8C80AED77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0AC3-FA24-425E-B5FB-3D1CF3025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91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C0655-881B-E6AB-6C5A-16F540975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17300A-1ACD-343A-D560-ECDD18C6EF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6A9BF5-FB6B-A214-6D7B-42C402A4E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D5DEE-CE77-4C19-967F-93ED94E5C286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00DBB3-50B0-5D63-65E2-F04D90544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467E55-82F9-5F87-54CF-D6B9672E0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0AC3-FA24-425E-B5FB-3D1CF3025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771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2AD6D-8FF0-C54F-0117-7552F2F90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92808D-B6CF-A0F7-0E72-E334DB6ABB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3144D2-E81D-3AF8-9ED7-2D7E4604F5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3F1B3E-2A79-F4C3-12FA-E5CFAA7B2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D5DEE-CE77-4C19-967F-93ED94E5C286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D9757C-3E8B-D0A8-D5EF-A997A88FF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8738F2-0308-621E-F9F3-14F481AC4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0AC3-FA24-425E-B5FB-3D1CF3025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317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130AE-AB52-1E6D-082E-58326884B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EB40C6-F185-1535-8C0F-06D0C10F6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C9E501-3206-B634-C500-7A31E979C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C9F408-513E-D84C-0098-1049994EA5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710753-8B49-ADC3-9E89-3B0ED8585F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2C73E9-F8FD-F921-46FB-D4F8752F4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D5DEE-CE77-4C19-967F-93ED94E5C286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3CBB50-B962-13C0-1777-09CA81478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C897E9-B86C-E058-01C5-A0FAC227B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0AC3-FA24-425E-B5FB-3D1CF3025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87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F70DD-DD00-027E-1F9E-A04F3A493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FE3229-2715-16AC-641F-2E3C44868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D5DEE-CE77-4C19-967F-93ED94E5C286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87F778-8DB8-3BE8-7899-F79D09EDC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88AE2F-D8D4-1A6E-E9C0-F4171BBDB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0AC3-FA24-425E-B5FB-3D1CF3025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902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755158-33A0-B27D-9FC9-1A11447A6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D5DEE-CE77-4C19-967F-93ED94E5C286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6376AF-D9AD-73E0-414A-3217C862B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C459D6-80E6-1373-C4B0-223B5F92C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0AC3-FA24-425E-B5FB-3D1CF3025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310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D5420-BE3C-1CBB-7C2E-A0B166F5A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72C907-5893-84FA-C651-9B7983EC3F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845C2B-60FA-BBDB-BE3D-AA9316D055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C39FE1-CEFC-6E41-6F47-5E7BEAE24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D5DEE-CE77-4C19-967F-93ED94E5C286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CDF3A8-F49F-BA3B-E75E-90AC12829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250DF0-675D-16FD-816F-E51FC5CB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0AC3-FA24-425E-B5FB-3D1CF3025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829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95552-2BDB-EF36-6E58-C6CDF33FB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85A104-08CC-4F96-473E-ECB4B8B361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64F154-C3F4-276D-B7AD-FE7A76AF88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58CDFC-B682-7511-AC78-9ECD36FE4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D5DEE-CE77-4C19-967F-93ED94E5C286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F9A3F8-563D-7F91-3518-E0BE1A9F6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D7A813-7FCB-F3B8-FE31-9FCEA921B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0AC3-FA24-425E-B5FB-3D1CF3025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450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BC601C-E8B0-BA24-DAD2-5CCB37EB5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C695-C062-C00A-75AE-196026915A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13B3E4-2F9D-4CDA-3AD9-72AA520573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D5DEE-CE77-4C19-967F-93ED94E5C286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8F67CD-52A5-FA5D-FEF8-3742EE538B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5C19B-83F6-FDA5-D5F6-05D1E049F0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50AC3-FA24-425E-B5FB-3D1CF3025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956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4FC3741-9502-3BC8-BCAD-ED1968EF35E4}"/>
              </a:ext>
            </a:extLst>
          </p:cNvPr>
          <p:cNvGrpSpPr/>
          <p:nvPr/>
        </p:nvGrpSpPr>
        <p:grpSpPr>
          <a:xfrm>
            <a:off x="2093816" y="309675"/>
            <a:ext cx="7094589" cy="6548325"/>
            <a:chOff x="1861794" y="392291"/>
            <a:chExt cx="6881348" cy="642979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31F9E48-AC1F-8C3C-EB9D-4A77983A3F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1607" y="392291"/>
              <a:ext cx="5583610" cy="551789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9927282-1612-99C7-614D-A7B430AEC5A9}"/>
                </a:ext>
              </a:extLst>
            </p:cNvPr>
            <p:cNvSpPr txBox="1"/>
            <p:nvPr/>
          </p:nvSpPr>
          <p:spPr>
            <a:xfrm>
              <a:off x="5288981" y="6175752"/>
              <a:ext cx="2452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614D0CE-5913-BF8F-8732-133639A52DDA}"/>
                </a:ext>
              </a:extLst>
            </p:cNvPr>
            <p:cNvSpPr txBox="1"/>
            <p:nvPr/>
          </p:nvSpPr>
          <p:spPr>
            <a:xfrm>
              <a:off x="8243001" y="774898"/>
              <a:ext cx="5001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II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5925830-69D7-255A-DA19-FE16D6FDA896}"/>
                </a:ext>
              </a:extLst>
            </p:cNvPr>
            <p:cNvSpPr txBox="1"/>
            <p:nvPr/>
          </p:nvSpPr>
          <p:spPr>
            <a:xfrm>
              <a:off x="1861794" y="774898"/>
              <a:ext cx="6798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III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4264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16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</Words>
  <Application>Microsoft Office PowerPoint</Application>
  <PresentationFormat>Widescreen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HP</dc:creator>
  <cp:lastModifiedBy>HP</cp:lastModifiedBy>
  <cp:revision>2</cp:revision>
  <dcterms:created xsi:type="dcterms:W3CDTF">2024-06-27T15:23:14Z</dcterms:created>
  <dcterms:modified xsi:type="dcterms:W3CDTF">2024-06-27T15:47:05Z</dcterms:modified>
</cp:coreProperties>
</file>